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A006-7F5E-430E-92AE-A20EFA38F50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349C-CBBD-418F-9117-6127B1772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21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A006-7F5E-430E-92AE-A20EFA38F50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349C-CBBD-418F-9117-6127B1772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73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A006-7F5E-430E-92AE-A20EFA38F50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349C-CBBD-418F-9117-6127B1772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15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A006-7F5E-430E-92AE-A20EFA38F50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349C-CBBD-418F-9117-6127B1772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69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A006-7F5E-430E-92AE-A20EFA38F50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349C-CBBD-418F-9117-6127B1772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82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A006-7F5E-430E-92AE-A20EFA38F50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349C-CBBD-418F-9117-6127B1772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7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A006-7F5E-430E-92AE-A20EFA38F50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349C-CBBD-418F-9117-6127B1772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7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A006-7F5E-430E-92AE-A20EFA38F50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349C-CBBD-418F-9117-6127B1772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37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A006-7F5E-430E-92AE-A20EFA38F50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349C-CBBD-418F-9117-6127B1772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19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A006-7F5E-430E-92AE-A20EFA38F50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349C-CBBD-418F-9117-6127B1772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18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A006-7F5E-430E-92AE-A20EFA38F50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349C-CBBD-418F-9117-6127B1772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66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2A006-7F5E-430E-92AE-A20EFA38F50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349C-CBBD-418F-9117-6127B1772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2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117146" y="-2209277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6" name="AutoShape 4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278432" y="-2047991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2" name="Rectangle 1"/>
          <p:cNvSpPr/>
          <p:nvPr/>
        </p:nvSpPr>
        <p:spPr>
          <a:xfrm>
            <a:off x="1562771" y="2144041"/>
            <a:ext cx="3901158" cy="205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409" indent="-302409">
              <a:spcAft>
                <a:spcPts val="1270"/>
              </a:spcAft>
              <a:buFont typeface="Arial" panose="020B0604020202020204" pitchFamily="34" charset="0"/>
              <a:buChar char="•"/>
            </a:pPr>
            <a:r>
              <a:rPr lang="fr-FR" sz="2117" dirty="0"/>
              <a:t>Remise en février 2020 des études de faisabilité (sur base de 2 scénarios)</a:t>
            </a:r>
          </a:p>
          <a:p>
            <a:pPr marL="302409" indent="-302409">
              <a:spcAft>
                <a:spcPts val="1270"/>
              </a:spcAft>
              <a:buFont typeface="Arial" panose="020B0604020202020204" pitchFamily="34" charset="0"/>
              <a:buChar char="•"/>
            </a:pPr>
            <a:r>
              <a:rPr lang="fr-FR" sz="2117" dirty="0"/>
              <a:t>Désignation MOE : fin 2020</a:t>
            </a:r>
          </a:p>
          <a:p>
            <a:pPr marL="302409" indent="-302409">
              <a:spcAft>
                <a:spcPts val="1270"/>
              </a:spcAft>
              <a:buFont typeface="Arial" panose="020B0604020202020204" pitchFamily="34" charset="0"/>
              <a:buChar char="•"/>
            </a:pPr>
            <a:r>
              <a:rPr lang="fr-FR" sz="2117" dirty="0"/>
              <a:t>Etudes </a:t>
            </a:r>
            <a:r>
              <a:rPr lang="fr-FR" sz="2117"/>
              <a:t>: </a:t>
            </a:r>
            <a:r>
              <a:rPr lang="fr-FR" sz="2117" smtClean="0"/>
              <a:t>2021</a:t>
            </a:r>
            <a:endParaRPr lang="fr-FR" sz="2117" dirty="0"/>
          </a:p>
        </p:txBody>
      </p:sp>
      <p:sp>
        <p:nvSpPr>
          <p:cNvPr id="17" name="Rectangle 16"/>
          <p:cNvSpPr/>
          <p:nvPr/>
        </p:nvSpPr>
        <p:spPr>
          <a:xfrm>
            <a:off x="952501" y="0"/>
            <a:ext cx="10287001" cy="1205078"/>
          </a:xfrm>
          <a:prstGeom prst="rect">
            <a:avLst/>
          </a:prstGeom>
          <a:gradFill flip="none" rotWithShape="1">
            <a:gsLst>
              <a:gs pos="50000">
                <a:srgbClr val="C9E6EE"/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05"/>
          </a:p>
        </p:txBody>
      </p:sp>
      <p:sp>
        <p:nvSpPr>
          <p:cNvPr id="18" name="ZoneTexte 17"/>
          <p:cNvSpPr txBox="1"/>
          <p:nvPr/>
        </p:nvSpPr>
        <p:spPr>
          <a:xfrm>
            <a:off x="2074856" y="162814"/>
            <a:ext cx="8042289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4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Barbet de Jouy - Projet de requalification de l’entrée du site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215" y="1848583"/>
            <a:ext cx="5151634" cy="38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117146" y="-2209277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6" name="AutoShape 4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278432" y="-2047991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17" name="Rectangle 16"/>
          <p:cNvSpPr/>
          <p:nvPr/>
        </p:nvSpPr>
        <p:spPr>
          <a:xfrm>
            <a:off x="952501" y="0"/>
            <a:ext cx="10287001" cy="1205078"/>
          </a:xfrm>
          <a:prstGeom prst="rect">
            <a:avLst/>
          </a:prstGeom>
          <a:gradFill flip="none" rotWithShape="1">
            <a:gsLst>
              <a:gs pos="50000">
                <a:srgbClr val="C9E6EE"/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05"/>
          </a:p>
        </p:txBody>
      </p:sp>
      <p:sp>
        <p:nvSpPr>
          <p:cNvPr id="18" name="ZoneTexte 17"/>
          <p:cNvSpPr txBox="1"/>
          <p:nvPr/>
        </p:nvSpPr>
        <p:spPr>
          <a:xfrm>
            <a:off x="2074856" y="162814"/>
            <a:ext cx="8042289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4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Barbet de Jouy - Projet de </a:t>
            </a:r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requalification : </a:t>
            </a:r>
          </a:p>
          <a:p>
            <a:pPr algn="ctr"/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Projet de paysage</a:t>
            </a:r>
          </a:p>
          <a:p>
            <a:pPr algn="ctr"/>
            <a:endParaRPr lang="fr-FR" sz="254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" name="Espace réservé pour une image  4" descr="055_BARBET_APS_BIS - Explicatif_2-compressé-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6522" y="1371304"/>
            <a:ext cx="8219546" cy="51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117146" y="-2209277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6" name="AutoShape 4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278432" y="-2047991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17" name="Rectangle 16"/>
          <p:cNvSpPr/>
          <p:nvPr/>
        </p:nvSpPr>
        <p:spPr>
          <a:xfrm>
            <a:off x="952501" y="0"/>
            <a:ext cx="10287001" cy="1205078"/>
          </a:xfrm>
          <a:prstGeom prst="rect">
            <a:avLst/>
          </a:prstGeom>
          <a:gradFill flip="none" rotWithShape="1">
            <a:gsLst>
              <a:gs pos="50000">
                <a:srgbClr val="C9E6EE"/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05"/>
          </a:p>
        </p:txBody>
      </p:sp>
      <p:sp>
        <p:nvSpPr>
          <p:cNvPr id="18" name="ZoneTexte 17"/>
          <p:cNvSpPr txBox="1"/>
          <p:nvPr/>
        </p:nvSpPr>
        <p:spPr>
          <a:xfrm>
            <a:off x="2074856" y="162814"/>
            <a:ext cx="8042289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4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Barbet de Jouy - Projet de requalification de l’entrée du site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LES ELEMENTS NOTABLES DU NOUVEAU PROJET</a:t>
            </a:r>
          </a:p>
          <a:p>
            <a:endParaRPr lang="fr-FR" dirty="0"/>
          </a:p>
          <a:p>
            <a:r>
              <a:rPr lang="fr-FR" dirty="0" smtClean="0"/>
              <a:t>Un accès uniquement dédié aux véhicules via la rampe principale </a:t>
            </a:r>
          </a:p>
          <a:p>
            <a:endParaRPr lang="fr-FR" sz="1500" dirty="0"/>
          </a:p>
          <a:p>
            <a:r>
              <a:rPr lang="fr-FR" dirty="0" smtClean="0"/>
              <a:t>Une nouvelle rampe en pente adoucie dédiée aux vélos, à pieds, ainsi qu’aux transpalettes manuels pour l’accès au sous-sol</a:t>
            </a:r>
          </a:p>
          <a:p>
            <a:endParaRPr lang="fr-FR" sz="1500" dirty="0"/>
          </a:p>
          <a:p>
            <a:r>
              <a:rPr lang="fr-FR" dirty="0" smtClean="0"/>
              <a:t>Un pavillon d’accueil (rôle de guérite) remanié avec des flux piétons réorganisés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6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117146" y="-2209277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6" name="AutoShape 4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278432" y="-2047991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17" name="Rectangle 16"/>
          <p:cNvSpPr/>
          <p:nvPr/>
        </p:nvSpPr>
        <p:spPr>
          <a:xfrm>
            <a:off x="952501" y="0"/>
            <a:ext cx="10287001" cy="1205078"/>
          </a:xfrm>
          <a:prstGeom prst="rect">
            <a:avLst/>
          </a:prstGeom>
          <a:gradFill flip="none" rotWithShape="1">
            <a:gsLst>
              <a:gs pos="50000">
                <a:srgbClr val="C9E6EE"/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05"/>
          </a:p>
        </p:txBody>
      </p:sp>
      <p:sp>
        <p:nvSpPr>
          <p:cNvPr id="18" name="ZoneTexte 17"/>
          <p:cNvSpPr txBox="1"/>
          <p:nvPr/>
        </p:nvSpPr>
        <p:spPr>
          <a:xfrm>
            <a:off x="2074856" y="162814"/>
            <a:ext cx="8042289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4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Barbet de Jouy - Projet de </a:t>
            </a:r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requalification</a:t>
            </a:r>
          </a:p>
          <a:p>
            <a:pPr algn="ctr"/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Sas véhicules avec rampes séparées</a:t>
            </a:r>
            <a:endParaRPr lang="fr-FR" sz="254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Espace réservé pour une image  4" descr="055_BARBET_APS_BIS - Explicatif_2-compressé-1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5425" y="1199714"/>
            <a:ext cx="7730837" cy="5349714"/>
          </a:xfrm>
        </p:spPr>
      </p:pic>
    </p:spTree>
    <p:extLst>
      <p:ext uri="{BB962C8B-B14F-4D97-AF65-F5344CB8AC3E}">
        <p14:creationId xmlns:p14="http://schemas.microsoft.com/office/powerpoint/2010/main" val="408028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117146" y="-2209277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6" name="AutoShape 4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278432" y="-2047991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17" name="Rectangle 16"/>
          <p:cNvSpPr/>
          <p:nvPr/>
        </p:nvSpPr>
        <p:spPr>
          <a:xfrm>
            <a:off x="952501" y="0"/>
            <a:ext cx="10287001" cy="1205078"/>
          </a:xfrm>
          <a:prstGeom prst="rect">
            <a:avLst/>
          </a:prstGeom>
          <a:gradFill flip="none" rotWithShape="1">
            <a:gsLst>
              <a:gs pos="50000">
                <a:srgbClr val="C9E6EE"/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05"/>
          </a:p>
        </p:txBody>
      </p:sp>
      <p:sp>
        <p:nvSpPr>
          <p:cNvPr id="18" name="ZoneTexte 17"/>
          <p:cNvSpPr txBox="1"/>
          <p:nvPr/>
        </p:nvSpPr>
        <p:spPr>
          <a:xfrm>
            <a:off x="2074856" y="162814"/>
            <a:ext cx="8042289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4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Barbet de Jouy - Projet de </a:t>
            </a:r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requalification : meilleure séparation des flux</a:t>
            </a:r>
          </a:p>
          <a:p>
            <a:pPr algn="ctr"/>
            <a:endParaRPr lang="fr-FR" sz="254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9" name="Espace réservé pour une image  4" descr="055_BARBET_APS_BIS - Explicatif_2-compressé-1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0318" y="1199713"/>
            <a:ext cx="8506827" cy="5604498"/>
          </a:xfrm>
        </p:spPr>
      </p:pic>
    </p:spTree>
    <p:extLst>
      <p:ext uri="{BB962C8B-B14F-4D97-AF65-F5344CB8AC3E}">
        <p14:creationId xmlns:p14="http://schemas.microsoft.com/office/powerpoint/2010/main" val="17365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117146" y="-2209277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6" name="AutoShape 4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278432" y="-2047991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17" name="Rectangle 16"/>
          <p:cNvSpPr/>
          <p:nvPr/>
        </p:nvSpPr>
        <p:spPr>
          <a:xfrm>
            <a:off x="952501" y="0"/>
            <a:ext cx="10287001" cy="1205078"/>
          </a:xfrm>
          <a:prstGeom prst="rect">
            <a:avLst/>
          </a:prstGeom>
          <a:gradFill flip="none" rotWithShape="1">
            <a:gsLst>
              <a:gs pos="50000">
                <a:srgbClr val="C9E6EE"/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05"/>
          </a:p>
        </p:txBody>
      </p:sp>
      <p:sp>
        <p:nvSpPr>
          <p:cNvPr id="18" name="ZoneTexte 17"/>
          <p:cNvSpPr txBox="1"/>
          <p:nvPr/>
        </p:nvSpPr>
        <p:spPr>
          <a:xfrm>
            <a:off x="2074856" y="162814"/>
            <a:ext cx="8042289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4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Barbet de Jouy - Projet de </a:t>
            </a:r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requalification : </a:t>
            </a:r>
          </a:p>
          <a:p>
            <a:pPr algn="ctr"/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une pente adoucie pour les vélos / bacs </a:t>
            </a:r>
          </a:p>
          <a:p>
            <a:pPr algn="ctr"/>
            <a:endParaRPr lang="fr-FR" sz="254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Espace réservé pour une image  4" descr="055_BARBET_APS_BIS - Explicatif_2-compressé-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0588" y="1367892"/>
            <a:ext cx="7593197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117146" y="-2209277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6" name="AutoShape 4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278432" y="-2047991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17" name="Rectangle 16"/>
          <p:cNvSpPr/>
          <p:nvPr/>
        </p:nvSpPr>
        <p:spPr>
          <a:xfrm>
            <a:off x="952501" y="0"/>
            <a:ext cx="10287001" cy="1205078"/>
          </a:xfrm>
          <a:prstGeom prst="rect">
            <a:avLst/>
          </a:prstGeom>
          <a:gradFill flip="none" rotWithShape="1">
            <a:gsLst>
              <a:gs pos="50000">
                <a:srgbClr val="C9E6EE"/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05"/>
          </a:p>
        </p:txBody>
      </p:sp>
      <p:sp>
        <p:nvSpPr>
          <p:cNvPr id="18" name="ZoneTexte 17"/>
          <p:cNvSpPr txBox="1"/>
          <p:nvPr/>
        </p:nvSpPr>
        <p:spPr>
          <a:xfrm>
            <a:off x="2074856" y="162814"/>
            <a:ext cx="8042289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4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Barbet de Jouy - Projet de </a:t>
            </a:r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requalification : </a:t>
            </a:r>
          </a:p>
          <a:p>
            <a:pPr algn="ctr"/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Amélioration des flux piétons entrées/sorties</a:t>
            </a:r>
          </a:p>
          <a:p>
            <a:pPr algn="ctr"/>
            <a:endParaRPr lang="fr-FR" sz="254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Espace réservé pour une image  4" descr="055_BARBET_APS_BIS - Explicatif_2-compressé-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7990" y="1367892"/>
            <a:ext cx="7518221" cy="52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117146" y="-2209277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6" name="AutoShape 4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278432" y="-2047991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17" name="Rectangle 16"/>
          <p:cNvSpPr/>
          <p:nvPr/>
        </p:nvSpPr>
        <p:spPr>
          <a:xfrm>
            <a:off x="952501" y="0"/>
            <a:ext cx="10287001" cy="1205078"/>
          </a:xfrm>
          <a:prstGeom prst="rect">
            <a:avLst/>
          </a:prstGeom>
          <a:gradFill flip="none" rotWithShape="1">
            <a:gsLst>
              <a:gs pos="50000">
                <a:srgbClr val="C9E6EE"/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05"/>
          </a:p>
        </p:txBody>
      </p:sp>
      <p:sp>
        <p:nvSpPr>
          <p:cNvPr id="18" name="ZoneTexte 17"/>
          <p:cNvSpPr txBox="1"/>
          <p:nvPr/>
        </p:nvSpPr>
        <p:spPr>
          <a:xfrm>
            <a:off x="2074856" y="162814"/>
            <a:ext cx="8042289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4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Barbet de Jouy - Projet de </a:t>
            </a:r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requalification : </a:t>
            </a:r>
          </a:p>
          <a:p>
            <a:pPr algn="ctr"/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Rappel des invariants du projet</a:t>
            </a:r>
          </a:p>
          <a:p>
            <a:pPr algn="ctr"/>
            <a:endParaRPr lang="fr-FR" sz="254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Espace réservé pour une image  4" descr="055_BARBET_APS_BIS - Explicatif_2-compressé-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5637" y="1367892"/>
            <a:ext cx="8411200" cy="512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3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117146" y="-2209277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6" name="AutoShape 4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278432" y="-2047991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17" name="Rectangle 16"/>
          <p:cNvSpPr/>
          <p:nvPr/>
        </p:nvSpPr>
        <p:spPr>
          <a:xfrm>
            <a:off x="952501" y="0"/>
            <a:ext cx="10287001" cy="1205078"/>
          </a:xfrm>
          <a:prstGeom prst="rect">
            <a:avLst/>
          </a:prstGeom>
          <a:gradFill flip="none" rotWithShape="1">
            <a:gsLst>
              <a:gs pos="50000">
                <a:srgbClr val="C9E6EE"/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05"/>
          </a:p>
        </p:txBody>
      </p:sp>
      <p:sp>
        <p:nvSpPr>
          <p:cNvPr id="18" name="ZoneTexte 17"/>
          <p:cNvSpPr txBox="1"/>
          <p:nvPr/>
        </p:nvSpPr>
        <p:spPr>
          <a:xfrm>
            <a:off x="2074856" y="162814"/>
            <a:ext cx="8042289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4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Barbet de Jouy - Projet de </a:t>
            </a:r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requalification : </a:t>
            </a:r>
          </a:p>
          <a:p>
            <a:pPr algn="ctr"/>
            <a:r>
              <a:rPr lang="fr-FR" sz="254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ccès sécurisé au sous-sol R-1</a:t>
            </a:r>
          </a:p>
          <a:p>
            <a:pPr algn="ctr"/>
            <a:endParaRPr lang="fr-FR" sz="254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9" name="Espace réservé pour une image  4" descr="055_BARBET_APS_BIS - Explicatif_2-compressé-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0364" y="1326311"/>
            <a:ext cx="7922029" cy="52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117146" y="-2209277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6" name="AutoShape 4" descr="https://arch.design/wp-content/uploads/2017/12/cabines-reunion-telephonique-acoustique-open-space-bureau-entreprise.png"/>
          <p:cNvSpPr>
            <a:spLocks noChangeAspect="1" noChangeArrowheads="1"/>
          </p:cNvSpPr>
          <p:nvPr/>
        </p:nvSpPr>
        <p:spPr bwMode="auto">
          <a:xfrm>
            <a:off x="1278432" y="-2047991"/>
            <a:ext cx="9999710" cy="4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fr-FR" sz="1905"/>
          </a:p>
        </p:txBody>
      </p:sp>
      <p:sp>
        <p:nvSpPr>
          <p:cNvPr id="17" name="Rectangle 16"/>
          <p:cNvSpPr/>
          <p:nvPr/>
        </p:nvSpPr>
        <p:spPr>
          <a:xfrm>
            <a:off x="952501" y="0"/>
            <a:ext cx="10287001" cy="1205078"/>
          </a:xfrm>
          <a:prstGeom prst="rect">
            <a:avLst/>
          </a:prstGeom>
          <a:gradFill flip="none" rotWithShape="1">
            <a:gsLst>
              <a:gs pos="50000">
                <a:srgbClr val="C9E6EE"/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05"/>
          </a:p>
        </p:txBody>
      </p:sp>
      <p:sp>
        <p:nvSpPr>
          <p:cNvPr id="18" name="ZoneTexte 17"/>
          <p:cNvSpPr txBox="1"/>
          <p:nvPr/>
        </p:nvSpPr>
        <p:spPr>
          <a:xfrm>
            <a:off x="2074856" y="162814"/>
            <a:ext cx="8042289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4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Barbet de Jouy - Projet de </a:t>
            </a:r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requalification : </a:t>
            </a:r>
          </a:p>
          <a:p>
            <a:pPr algn="ctr"/>
            <a:r>
              <a:rPr lang="fr-FR" sz="254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fr-FR" sz="254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ccès sécurisé au sous-sol R-2</a:t>
            </a:r>
          </a:p>
          <a:p>
            <a:pPr algn="ctr"/>
            <a:endParaRPr lang="fr-FR" sz="254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Espace réservé pour une image  4" descr="055_BARBET_APS_BIS - Explicatif_2-compressé-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210" y="1367892"/>
            <a:ext cx="7917670" cy="51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199</Words>
  <Application>Microsoft Office PowerPoint</Application>
  <PresentationFormat>Grand écran</PresentationFormat>
  <Paragraphs>27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Ministère de l'Agriculture et de l'Alimentation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DIEUPART-RUEL</dc:creator>
  <cp:lastModifiedBy>Patrice MOURLOT</cp:lastModifiedBy>
  <cp:revision>6</cp:revision>
  <dcterms:created xsi:type="dcterms:W3CDTF">2021-09-29T15:28:34Z</dcterms:created>
  <dcterms:modified xsi:type="dcterms:W3CDTF">2021-10-04T15:37:12Z</dcterms:modified>
</cp:coreProperties>
</file>